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8"/>
    <p:restoredTop sz="96327"/>
  </p:normalViewPr>
  <p:slideViewPr>
    <p:cSldViewPr snapToGrid="0" snapToObjects="1">
      <p:cViewPr>
        <p:scale>
          <a:sx n="104" d="100"/>
          <a:sy n="104" d="100"/>
        </p:scale>
        <p:origin x="174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0A01-2B13-CC4A-A237-450596783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49CB-EB37-3744-9773-A144E8E26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BF9CA-F3CE-D644-8AD1-B17B2FD2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7B3F-43CE-A84C-9EC4-0BB39B91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EF490-9FF5-0B4B-93E2-7FDF9F99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0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022B-0DDD-2044-9EE6-37DCB641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DF513-B10B-A742-B7C2-03D703C8A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BA8A-C2A4-B140-8FB2-8DB60AA6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BD763-23C4-AA45-94DB-709B81F3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BCF46-4141-AF4D-8C07-92ECAD74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8DE3A-D767-774F-9F1C-3ABB3D110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10228-ACCF-2343-AB9A-323257538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4C02A-379E-3447-B6E2-AF9D2352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639A4-DB67-994C-ACA1-1E34C9BF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18C40-8E0D-6441-9147-9CC332FB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7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6B17-4313-2240-BF15-F87D3E7E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74C2-22D9-A245-AAA6-DD47ED3E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16077-6BBC-1745-872D-21915EC4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F9164-F0DB-E54F-9415-01F7B11F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07B44-B07F-3C44-8ED0-A8A112D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0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B767-6AE9-F147-AA89-7AD89699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BE79-934D-084F-922E-9E625B3DA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5404D-B582-034E-990B-DAFBB124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96E9C-FF6F-2D46-9374-276BA510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49B89-CAA9-4C44-ACBB-AEDA55DE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3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B16F-02AC-BA4D-98EE-FD926427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242F9-FDCD-1F4D-A02C-FFB8C983A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D9496-758B-0743-BBFD-12CBF96A2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B449D-41E4-6E43-8E0A-C2A33F94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0029F-E9D9-FB43-BA2B-E04FAA00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E0B24-5DBD-054A-B8CE-98F6A21E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0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96C1-17E4-BD41-B171-14038E35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7A1EF-D9A5-5E47-9F1B-04DD0073D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2B948-FF46-5948-98CA-3F6AA4D47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B361C-9776-424B-B985-F0E9BFF68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91E381-E92C-EA48-BD55-E0434AD12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F0CD0-8115-A048-9660-1ACB5B46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ECF31-316D-2F49-965D-E97CD9D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DC228C-70A0-B045-9EA2-47002582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407E-F142-184F-B3C6-2B643C03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57EE2-AD13-EA4B-A95D-FB2F0C06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A5FF7-53A3-8C49-BFFE-E447AC45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078CF-6401-4C44-8434-53710016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3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2E955-0DEB-FB4C-B3C6-3581BAA5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9A2A5-D306-D649-99CF-A0C98571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35C2-BB12-F24F-A016-EC890A59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A056-D147-8F4E-AB2E-E2AA5D3E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CB81-2787-A144-BB0C-66BE7E111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46EDB-1CE5-604C-ACBD-289892A8E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59FC8-75C8-2F41-B8A8-8E234CCC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90EF9-895C-F047-9E0D-00AFC80F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90233-3D2C-C342-85BB-BB588F6A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A592-6267-0542-9450-F97BB940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E9C91-42A9-6844-9E3F-947E34A9A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86348-AA33-3441-8126-D5410B9A9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18FCD-8BA1-AB43-8AC1-0AC2C674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ECCB0-3820-7548-A445-18E306E53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7110C-8612-334B-9439-9C14A7F4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2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5D919-0B3B-0346-8942-8E11F62F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9015B-7F21-2841-9826-2AE1D80B6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AAFD3-A571-854D-93DE-A9F9C4E5A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EBF81-BC39-964A-BC4E-BB2185982125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F276E-A50C-C14F-8AE5-6E31C2DCB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2F0FF-74AB-A64B-90DB-E753F678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AA54F-3AEB-4C44-AB7E-89E707F8C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9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red chart&#10;&#10;Description automatically generated with medium confidence">
            <a:extLst>
              <a:ext uri="{FF2B5EF4-FFF2-40B4-BE49-F238E27FC236}">
                <a16:creationId xmlns:a16="http://schemas.microsoft.com/office/drawing/2014/main" id="{52A985FE-8BDC-E64C-94C3-1918AAE6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12571"/>
          </a:xfrm>
          <a:prstGeom prst="rect">
            <a:avLst/>
          </a:prstGeom>
        </p:spPr>
      </p:pic>
      <p:pic>
        <p:nvPicPr>
          <p:cNvPr id="24" name="Picture 23" descr="A red and white graphics&#10;&#10;Description automatically generated with medium confidence">
            <a:extLst>
              <a:ext uri="{FF2B5EF4-FFF2-40B4-BE49-F238E27FC236}">
                <a16:creationId xmlns:a16="http://schemas.microsoft.com/office/drawing/2014/main" id="{C6004956-E0A8-EE4B-A18D-F40ED7F9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725"/>
            <a:ext cx="12192000" cy="2612571"/>
          </a:xfrm>
          <a:prstGeom prst="rect">
            <a:avLst/>
          </a:prstGeom>
        </p:spPr>
      </p:pic>
      <p:pic>
        <p:nvPicPr>
          <p:cNvPr id="3" name="Picture 2" descr="A red and white image of a cloud&#10;&#10;Description automatically generated with medium confidence">
            <a:extLst>
              <a:ext uri="{FF2B5EF4-FFF2-40B4-BE49-F238E27FC236}">
                <a16:creationId xmlns:a16="http://schemas.microsoft.com/office/drawing/2014/main" id="{F454D6BA-6067-AC49-BA62-BADB9592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13450"/>
            <a:ext cx="12192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9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5336C6F-43B1-F24C-836E-8A3BE7F0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2571"/>
            <a:ext cx="12192000" cy="261257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D2DA0ED-70C3-E24B-AC64-2A153FE4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42"/>
            <a:ext cx="12192000" cy="2612571"/>
          </a:xfrm>
          <a:prstGeom prst="rect">
            <a:avLst/>
          </a:prstGeom>
        </p:spPr>
      </p:pic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EFD7B816-04AE-C94D-B16E-EB5E26D0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612571"/>
          </a:xfrm>
          <a:prstGeom prst="rect">
            <a:avLst/>
          </a:prstGeom>
        </p:spPr>
      </p:pic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C07B6569-3616-3648-A239-373225AF2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7713"/>
            <a:ext cx="12192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4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2A985FE-8BDC-E64C-94C3-1918AAE6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1998" cy="2612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EEE288-01D2-FB4D-9E38-EE9B0C19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097823"/>
            <a:ext cx="12191998" cy="26125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004956-E0A8-EE4B-A18D-F40ED7F9C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536372"/>
            <a:ext cx="12191998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7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336C6F-43B1-F24C-836E-8A3BE7F0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612571"/>
            <a:ext cx="12191998" cy="2612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DA0ED-70C3-E24B-AC64-2A153FE4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5225142"/>
            <a:ext cx="12191998" cy="2612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D7B816-04AE-C94D-B16E-EB5E26D063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" y="0"/>
            <a:ext cx="12191998" cy="2612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7B6569-3616-3648-A239-373225AF2D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" y="7837713"/>
            <a:ext cx="12191998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9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Li</dc:creator>
  <cp:lastModifiedBy>Dan Li</cp:lastModifiedBy>
  <cp:revision>10</cp:revision>
  <dcterms:created xsi:type="dcterms:W3CDTF">2024-01-09T02:18:16Z</dcterms:created>
  <dcterms:modified xsi:type="dcterms:W3CDTF">2024-01-16T19:24:35Z</dcterms:modified>
</cp:coreProperties>
</file>